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31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F0545-F780-431F-BBA4-12BA821B420D}" type="datetimeFigureOut">
              <a:rPr lang="cs-CZ" smtClean="0"/>
              <a:t>14. 5. 2015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DF75C-B71C-4A31-95E7-D7A4A05F8E4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DF75C-B71C-4A31-95E7-D7A4A05F8E4C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890E-38AE-4D86-87D3-DD46B16ABD07}" type="datetimeFigureOut">
              <a:rPr lang="cs-CZ" smtClean="0"/>
              <a:pPr/>
              <a:t>14. 5. 2015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4795-AC12-4AFC-B70E-43B1E15425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890E-38AE-4D86-87D3-DD46B16ABD07}" type="datetimeFigureOut">
              <a:rPr lang="cs-CZ" smtClean="0"/>
              <a:pPr/>
              <a:t>14. 5. 2015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4795-AC12-4AFC-B70E-43B1E15425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890E-38AE-4D86-87D3-DD46B16ABD07}" type="datetimeFigureOut">
              <a:rPr lang="cs-CZ" smtClean="0"/>
              <a:pPr/>
              <a:t>14. 5. 2015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4795-AC12-4AFC-B70E-43B1E15425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890E-38AE-4D86-87D3-DD46B16ABD07}" type="datetimeFigureOut">
              <a:rPr lang="cs-CZ" smtClean="0"/>
              <a:pPr/>
              <a:t>14. 5. 2015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4795-AC12-4AFC-B70E-43B1E15425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890E-38AE-4D86-87D3-DD46B16ABD07}" type="datetimeFigureOut">
              <a:rPr lang="cs-CZ" smtClean="0"/>
              <a:pPr/>
              <a:t>14. 5. 2015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4795-AC12-4AFC-B70E-43B1E15425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890E-38AE-4D86-87D3-DD46B16ABD07}" type="datetimeFigureOut">
              <a:rPr lang="cs-CZ" smtClean="0"/>
              <a:pPr/>
              <a:t>14. 5. 2015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4795-AC12-4AFC-B70E-43B1E15425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890E-38AE-4D86-87D3-DD46B16ABD07}" type="datetimeFigureOut">
              <a:rPr lang="cs-CZ" smtClean="0"/>
              <a:pPr/>
              <a:t>14. 5. 2015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4795-AC12-4AFC-B70E-43B1E15425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890E-38AE-4D86-87D3-DD46B16ABD07}" type="datetimeFigureOut">
              <a:rPr lang="cs-CZ" smtClean="0"/>
              <a:pPr/>
              <a:t>14. 5. 2015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4795-AC12-4AFC-B70E-43B1E15425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890E-38AE-4D86-87D3-DD46B16ABD07}" type="datetimeFigureOut">
              <a:rPr lang="cs-CZ" smtClean="0"/>
              <a:pPr/>
              <a:t>14. 5. 2015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4795-AC12-4AFC-B70E-43B1E15425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890E-38AE-4D86-87D3-DD46B16ABD07}" type="datetimeFigureOut">
              <a:rPr lang="cs-CZ" smtClean="0"/>
              <a:pPr/>
              <a:t>14. 5. 2015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4795-AC12-4AFC-B70E-43B1E15425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890E-38AE-4D86-87D3-DD46B16ABD07}" type="datetimeFigureOut">
              <a:rPr lang="cs-CZ" smtClean="0"/>
              <a:pPr/>
              <a:t>14. 5. 2015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4795-AC12-4AFC-B70E-43B1E15425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9890E-38AE-4D86-87D3-DD46B16ABD07}" type="datetimeFigureOut">
              <a:rPr lang="cs-CZ" smtClean="0"/>
              <a:pPr/>
              <a:t>14. 5. 2015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C4795-AC12-4AFC-B70E-43B1E154258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gif"/><Relationship Id="rId7" Type="http://schemas.openxmlformats.org/officeDocument/2006/relationships/hyperlink" Target="http://www.aug.s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ugustiniani.cz--/" TargetMode="External"/><Relationship Id="rId5" Type="http://schemas.openxmlformats.org/officeDocument/2006/relationships/hyperlink" Target="http://www.dnyviry.cz/content/modlitba-taize-0" TargetMode="External"/><Relationship Id="rId4" Type="http://schemas.openxmlformats.org/officeDocument/2006/relationships/hyperlink" Target="http://www.dnyviry.cz/content/setkani-pro-hledajiciho-cloveka" TargetMode="External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ovéPole 48"/>
          <p:cNvSpPr txBox="1"/>
          <p:nvPr/>
        </p:nvSpPr>
        <p:spPr>
          <a:xfrm>
            <a:off x="2564904" y="0"/>
            <a:ext cx="429309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Farnost sv. </a:t>
            </a: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Tomáše. Praha 1</a:t>
            </a:r>
            <a:endParaRPr lang="cs-CZ" b="1" dirty="0" smtClean="0">
              <a:solidFill>
                <a:srgbClr val="FF0000"/>
              </a:solidFill>
              <a:latin typeface="Comic Sans MS" pitchFamily="66" charset="0"/>
              <a:cs typeface="Aharoni" pitchFamily="2" charset="-79"/>
            </a:endParaRPr>
          </a:p>
          <a:p>
            <a:endParaRPr lang="cs-CZ" dirty="0"/>
          </a:p>
        </p:txBody>
      </p:sp>
      <p:pic>
        <p:nvPicPr>
          <p:cNvPr id="1028" name="Picture 4" descr="https://taborzs2014.zonerama.com/Content/images/blan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682" y="-182033"/>
            <a:ext cx="7144" cy="12700"/>
          </a:xfrm>
          <a:prstGeom prst="rect">
            <a:avLst/>
          </a:prstGeom>
          <a:noFill/>
        </p:spPr>
      </p:pic>
      <p:pic>
        <p:nvPicPr>
          <p:cNvPr id="1030" name="Picture 6" descr="https://taborzs2014.zonerama.com/Content/images/blan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682" y="-182033"/>
            <a:ext cx="7144" cy="12700"/>
          </a:xfrm>
          <a:prstGeom prst="rect">
            <a:avLst/>
          </a:prstGeom>
          <a:noFill/>
        </p:spPr>
      </p:pic>
      <p:pic>
        <p:nvPicPr>
          <p:cNvPr id="1032" name="Picture 8" descr="https://taborzs2014.zonerama.com/Content/images/blan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682" y="-182033"/>
            <a:ext cx="7144" cy="12700"/>
          </a:xfrm>
          <a:prstGeom prst="rect">
            <a:avLst/>
          </a:prstGeom>
          <a:noFill/>
        </p:spPr>
      </p:pic>
      <p:sp>
        <p:nvSpPr>
          <p:cNvPr id="13" name="Obdélník 12"/>
          <p:cNvSpPr/>
          <p:nvPr/>
        </p:nvSpPr>
        <p:spPr>
          <a:xfrm>
            <a:off x="0" y="3275856"/>
            <a:ext cx="2564904" cy="58681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cs-CZ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cs-CZ" sz="1600" b="1" dirty="0" smtClean="0"/>
              <a:t>Pondělí 1.6.2015</a:t>
            </a:r>
            <a:endParaRPr lang="cs-CZ" sz="1600" dirty="0" smtClean="0"/>
          </a:p>
          <a:p>
            <a:r>
              <a:rPr lang="cs-CZ" sz="1600" b="1" dirty="0" smtClean="0"/>
              <a:t>18:00</a:t>
            </a:r>
            <a:r>
              <a:rPr lang="cs-CZ" sz="1600" dirty="0" smtClean="0"/>
              <a:t> </a:t>
            </a:r>
            <a:r>
              <a:rPr lang="cs-CZ" sz="1600" b="1" u="sng" dirty="0" smtClean="0">
                <a:hlinkClick r:id="rId4"/>
              </a:rPr>
              <a:t>Setkání pro hledajícího </a:t>
            </a:r>
            <a:r>
              <a:rPr lang="cs-CZ" sz="1600" b="1" u="sng" dirty="0" smtClean="0">
                <a:hlinkClick r:id="rId4"/>
              </a:rPr>
              <a:t>člověka</a:t>
            </a:r>
            <a:r>
              <a:rPr lang="cs-CZ" sz="1600" b="1" u="sng" dirty="0" smtClean="0"/>
              <a:t>.</a:t>
            </a:r>
          </a:p>
          <a:p>
            <a:r>
              <a:rPr lang="cs-CZ" sz="1600" dirty="0" smtClean="0"/>
              <a:t> </a:t>
            </a:r>
            <a:r>
              <a:rPr lang="cs-CZ" sz="1600" i="1" dirty="0" smtClean="0"/>
              <a:t>Setkání pro lidi, kteří hledají smysl života.</a:t>
            </a:r>
            <a:endParaRPr lang="cs-CZ" sz="1600" dirty="0" smtClean="0"/>
          </a:p>
          <a:p>
            <a:r>
              <a:rPr lang="cs-CZ" sz="1600" i="1" dirty="0" smtClean="0"/>
              <a:t>Klášter </a:t>
            </a:r>
            <a:r>
              <a:rPr lang="cs-CZ" sz="1600" i="1" dirty="0" smtClean="0"/>
              <a:t>sv. Tomáše, </a:t>
            </a:r>
            <a:r>
              <a:rPr lang="cs-CZ" sz="1600" dirty="0" smtClean="0"/>
              <a:t>Josefská 8, Praha 1</a:t>
            </a:r>
          </a:p>
          <a:p>
            <a:pPr algn="ctr"/>
            <a:r>
              <a:rPr lang="cs-CZ" sz="1600" dirty="0" smtClean="0"/>
              <a:t>***</a:t>
            </a:r>
          </a:p>
          <a:p>
            <a:r>
              <a:rPr lang="cs-CZ" sz="1600" b="1" dirty="0" smtClean="0"/>
              <a:t>Čtvrtek 4.6.2015</a:t>
            </a:r>
            <a:endParaRPr lang="cs-CZ" sz="1600" dirty="0" smtClean="0"/>
          </a:p>
          <a:p>
            <a:r>
              <a:rPr lang="cs-CZ" sz="1600" b="1" dirty="0" smtClean="0"/>
              <a:t>19:30</a:t>
            </a:r>
            <a:r>
              <a:rPr lang="cs-CZ" sz="1600" dirty="0" smtClean="0"/>
              <a:t> </a:t>
            </a:r>
            <a:r>
              <a:rPr lang="cs-CZ" sz="1600" u="sng" dirty="0" smtClean="0">
                <a:solidFill>
                  <a:schemeClr val="tx1"/>
                </a:solidFill>
                <a:hlinkClick r:id="rId5"/>
              </a:rPr>
              <a:t>Modlitba </a:t>
            </a:r>
            <a:r>
              <a:rPr lang="cs-CZ" sz="1600" u="sng" dirty="0" err="1" smtClean="0">
                <a:solidFill>
                  <a:schemeClr val="tx1"/>
                </a:solidFill>
                <a:hlinkClick r:id="rId5"/>
              </a:rPr>
              <a:t>Taize</a:t>
            </a:r>
            <a:r>
              <a:rPr lang="cs-CZ" sz="1600" dirty="0" smtClean="0">
                <a:solidFill>
                  <a:schemeClr val="tx1"/>
                </a:solidFill>
              </a:rPr>
              <a:t> </a:t>
            </a:r>
            <a:r>
              <a:rPr lang="cs-CZ" sz="1600" i="1" dirty="0" smtClean="0"/>
              <a:t>Modlitba v duchu </a:t>
            </a:r>
            <a:r>
              <a:rPr lang="cs-CZ" sz="1600" i="1" dirty="0" err="1" smtClean="0"/>
              <a:t>Taize</a:t>
            </a:r>
            <a:r>
              <a:rPr lang="cs-CZ" sz="1600" dirty="0" smtClean="0"/>
              <a:t> </a:t>
            </a:r>
            <a:endParaRPr lang="cs-CZ" sz="1600" dirty="0" smtClean="0"/>
          </a:p>
          <a:p>
            <a:r>
              <a:rPr lang="cs-CZ" sz="1600" i="1" dirty="0" smtClean="0"/>
              <a:t>Klášter </a:t>
            </a:r>
            <a:r>
              <a:rPr lang="cs-CZ" sz="1600" i="1" dirty="0" smtClean="0"/>
              <a:t>sv. Tomáše, </a:t>
            </a:r>
            <a:r>
              <a:rPr lang="cs-CZ" sz="1600" dirty="0" smtClean="0"/>
              <a:t>Josefská 8, Praha </a:t>
            </a:r>
            <a:r>
              <a:rPr lang="cs-CZ" sz="1600" dirty="0" smtClean="0"/>
              <a:t>1</a:t>
            </a:r>
          </a:p>
          <a:p>
            <a:pPr algn="ctr"/>
            <a:r>
              <a:rPr lang="cs-CZ" sz="1600" dirty="0" smtClean="0"/>
              <a:t>***</a:t>
            </a:r>
          </a:p>
          <a:p>
            <a:r>
              <a:rPr lang="cs-CZ" sz="1600" b="1" dirty="0" smtClean="0"/>
              <a:t>Neděle 7.6.2015</a:t>
            </a:r>
            <a:endParaRPr lang="cs-CZ" sz="1600" dirty="0" smtClean="0"/>
          </a:p>
          <a:p>
            <a:r>
              <a:rPr lang="cs-CZ" sz="1600" b="1" dirty="0" smtClean="0"/>
              <a:t>9:30</a:t>
            </a:r>
            <a:r>
              <a:rPr lang="cs-CZ" sz="1600" dirty="0" smtClean="0"/>
              <a:t> </a:t>
            </a:r>
            <a:r>
              <a:rPr lang="cs-CZ" sz="1600" b="1" u="sng" dirty="0" smtClean="0">
                <a:hlinkClick r:id="rId5"/>
              </a:rPr>
              <a:t>Mše sv. a průvod na Boží Tělo po ulicích na Malé Straně </a:t>
            </a:r>
            <a:r>
              <a:rPr lang="cs-CZ" sz="1600" dirty="0" smtClean="0"/>
              <a:t> </a:t>
            </a:r>
          </a:p>
          <a:p>
            <a:r>
              <a:rPr lang="cs-CZ" sz="1600" i="1" dirty="0" smtClean="0"/>
              <a:t>Kostel sv. Tomáše, </a:t>
            </a:r>
            <a:r>
              <a:rPr lang="cs-CZ" sz="1600" dirty="0" smtClean="0"/>
              <a:t>Josefská 8, Praha 1</a:t>
            </a:r>
          </a:p>
          <a:p>
            <a:endParaRPr lang="cs-CZ" sz="1600" dirty="0" smtClean="0"/>
          </a:p>
          <a:p>
            <a:r>
              <a:rPr lang="cs-CZ" sz="1400" dirty="0" smtClean="0"/>
              <a:t> </a:t>
            </a:r>
            <a:endParaRPr lang="cs-CZ" sz="1400" b="1" dirty="0">
              <a:solidFill>
                <a:srgbClr val="C00000"/>
              </a:solidFill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0" y="8508437"/>
            <a:ext cx="3140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200" b="1" i="1" dirty="0" smtClean="0">
              <a:solidFill>
                <a:srgbClr val="0070C0"/>
              </a:solidFill>
              <a:hlinkClick r:id="rId6"/>
            </a:endParaRPr>
          </a:p>
          <a:p>
            <a:r>
              <a:rPr lang="cs-CZ" sz="1200" b="1" i="1" dirty="0" smtClean="0">
                <a:solidFill>
                  <a:srgbClr val="0070C0"/>
                </a:solidFill>
                <a:hlinkClick r:id="rId6"/>
              </a:rPr>
              <a:t>www.</a:t>
            </a:r>
            <a:r>
              <a:rPr lang="cs-CZ" sz="1200" b="1" i="1" dirty="0" err="1" smtClean="0">
                <a:solidFill>
                  <a:srgbClr val="0070C0"/>
                </a:solidFill>
                <a:hlinkClick r:id="rId6"/>
              </a:rPr>
              <a:t>augustiniani.cz</a:t>
            </a:r>
            <a:r>
              <a:rPr lang="cs-CZ" sz="1200" b="1" i="1" dirty="0" smtClean="0">
                <a:solidFill>
                  <a:srgbClr val="0070C0"/>
                </a:solidFill>
                <a:hlinkClick r:id="rId6"/>
              </a:rPr>
              <a:t>-</a:t>
            </a:r>
            <a:r>
              <a:rPr lang="cs-CZ" sz="1200" b="1" i="1" dirty="0" smtClean="0">
                <a:solidFill>
                  <a:srgbClr val="0070C0"/>
                </a:solidFill>
              </a:rPr>
              <a:t> </a:t>
            </a:r>
            <a:r>
              <a:rPr lang="cs-CZ" sz="1200" b="1" i="1" dirty="0" err="1" smtClean="0">
                <a:solidFill>
                  <a:srgbClr val="0070C0"/>
                </a:solidFill>
              </a:rPr>
              <a:t>wwsk</a:t>
            </a:r>
            <a:r>
              <a:rPr lang="cs-CZ" sz="1200" b="1" i="1" dirty="0" err="1" smtClean="0">
                <a:solidFill>
                  <a:srgbClr val="0070C0"/>
                </a:solidFill>
              </a:rPr>
              <a:t>olasvatehoaugustina.cz</a:t>
            </a:r>
            <a:r>
              <a:rPr lang="cs-CZ" sz="1200" b="1" i="1" dirty="0" smtClean="0">
                <a:solidFill>
                  <a:srgbClr val="0070C0"/>
                </a:solidFill>
              </a:rPr>
              <a:t> </a:t>
            </a:r>
            <a:r>
              <a:rPr lang="cs-CZ" sz="1200" b="1" i="1" dirty="0" smtClean="0">
                <a:solidFill>
                  <a:srgbClr val="C00000"/>
                </a:solidFill>
              </a:rPr>
              <a:t> </a:t>
            </a:r>
            <a:endParaRPr lang="cs-CZ" sz="1200" dirty="0"/>
          </a:p>
        </p:txBody>
      </p:sp>
      <p:pic>
        <p:nvPicPr>
          <p:cNvPr id="1040" name="Picture 16" descr="logo">
            <a:hlinkClick r:id="rId7" tooltip="&quot;rehoľa sv. Augustína na Slovensku&quot;"/>
          </p:cNvPr>
          <p:cNvPicPr>
            <a:picLocks noChangeAspect="1" noChangeArrowheads="1"/>
          </p:cNvPicPr>
          <p:nvPr/>
        </p:nvPicPr>
        <p:blipFill>
          <a:blip r:embed="rId8" cstate="print"/>
          <a:srcRect r="77911"/>
          <a:stretch>
            <a:fillRect/>
          </a:stretch>
        </p:blipFill>
        <p:spPr bwMode="auto">
          <a:xfrm>
            <a:off x="1772816" y="8172400"/>
            <a:ext cx="628650" cy="715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564904" cy="328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ovéPole 38"/>
          <p:cNvSpPr txBox="1"/>
          <p:nvPr/>
        </p:nvSpPr>
        <p:spPr>
          <a:xfrm>
            <a:off x="2564904" y="539553"/>
            <a:ext cx="4320480" cy="86044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/>
              <a:t>Sobota </a:t>
            </a:r>
            <a:r>
              <a:rPr lang="cs-CZ" b="1" dirty="0" smtClean="0"/>
              <a:t>6.6.2015</a:t>
            </a:r>
            <a:endParaRPr lang="cs-CZ" dirty="0" smtClean="0"/>
          </a:p>
          <a:p>
            <a:r>
              <a:rPr lang="cs-CZ" b="1" dirty="0" smtClean="0"/>
              <a:t>12. Farní misijní slavnosti kostela sv. Tomáše: „Slavím, protože jsem věřící,!“</a:t>
            </a:r>
            <a:endParaRPr lang="cs-CZ" dirty="0" smtClean="0"/>
          </a:p>
          <a:p>
            <a:r>
              <a:rPr lang="cs-CZ" i="1" dirty="0" smtClean="0"/>
              <a:t>Park Kampa </a:t>
            </a:r>
            <a:endParaRPr lang="cs-CZ" dirty="0" smtClean="0"/>
          </a:p>
          <a:p>
            <a:r>
              <a:rPr lang="cs-CZ" dirty="0" smtClean="0"/>
              <a:t>Od 11:00 do 19:00 </a:t>
            </a:r>
            <a:r>
              <a:rPr lang="cs-CZ" dirty="0" smtClean="0"/>
              <a:t>hodin</a:t>
            </a:r>
          </a:p>
          <a:p>
            <a:pPr algn="ctr"/>
            <a:r>
              <a:rPr lang="cs-CZ" dirty="0" smtClean="0"/>
              <a:t>***</a:t>
            </a:r>
            <a:endParaRPr lang="cs-CZ" dirty="0" smtClean="0"/>
          </a:p>
          <a:p>
            <a:r>
              <a:rPr lang="cs-CZ" dirty="0" smtClean="0"/>
              <a:t>Program:</a:t>
            </a:r>
          </a:p>
          <a:p>
            <a:r>
              <a:rPr lang="cs-CZ" dirty="0" smtClean="0"/>
              <a:t>11:00 Mše sv. </a:t>
            </a:r>
          </a:p>
          <a:p>
            <a:r>
              <a:rPr lang="cs-CZ" dirty="0" smtClean="0"/>
              <a:t>12:30 Společný oběd</a:t>
            </a:r>
          </a:p>
          <a:p>
            <a:r>
              <a:rPr lang="cs-CZ" dirty="0" smtClean="0"/>
              <a:t>13:30 Koncert duchovní hudby – </a:t>
            </a:r>
            <a:r>
              <a:rPr lang="cs-CZ" dirty="0" err="1" smtClean="0"/>
              <a:t>Svatotomášský</a:t>
            </a:r>
            <a:r>
              <a:rPr lang="cs-CZ" dirty="0" smtClean="0"/>
              <a:t> sbor </a:t>
            </a:r>
          </a:p>
          <a:p>
            <a:r>
              <a:rPr lang="cs-CZ" dirty="0" smtClean="0"/>
              <a:t>14:00 Program pro děti (klaun, soutěže, </a:t>
            </a:r>
            <a:r>
              <a:rPr lang="cs-CZ" dirty="0" err="1" smtClean="0"/>
              <a:t>piňata</a:t>
            </a:r>
            <a:r>
              <a:rPr lang="cs-CZ" dirty="0" smtClean="0"/>
              <a:t>, malování…)</a:t>
            </a:r>
          </a:p>
          <a:p>
            <a:r>
              <a:rPr lang="cs-CZ" dirty="0" smtClean="0"/>
              <a:t>15:00 Koncert: „Ztracená kapela“</a:t>
            </a:r>
          </a:p>
          <a:p>
            <a:r>
              <a:rPr lang="cs-CZ" dirty="0" smtClean="0"/>
              <a:t>16:00 Hudba, tance a ukázka tanců z celého světa (Česko, Španělsko, Irsko, Mexiko…)</a:t>
            </a:r>
          </a:p>
          <a:p>
            <a:r>
              <a:rPr lang="cs-CZ" dirty="0" smtClean="0"/>
              <a:t>17:00 Děti zpívají pro děti</a:t>
            </a:r>
          </a:p>
          <a:p>
            <a:r>
              <a:rPr lang="cs-CZ" dirty="0" smtClean="0"/>
              <a:t>18:00 Tombola s velkými cenami</a:t>
            </a:r>
          </a:p>
          <a:p>
            <a:r>
              <a:rPr lang="cs-CZ" dirty="0" smtClean="0"/>
              <a:t> A během celého dne: </a:t>
            </a:r>
          </a:p>
          <a:p>
            <a:r>
              <a:rPr lang="cs-CZ" dirty="0" smtClean="0"/>
              <a:t>Věda a víra: P. Gregor </a:t>
            </a:r>
            <a:r>
              <a:rPr lang="cs-CZ" dirty="0" err="1" smtClean="0"/>
              <a:t>Mendel</a:t>
            </a:r>
            <a:r>
              <a:rPr lang="cs-CZ" dirty="0" smtClean="0"/>
              <a:t>, OSA, otec genetiky (výstava)</a:t>
            </a:r>
          </a:p>
          <a:p>
            <a:r>
              <a:rPr lang="cs-CZ" dirty="0" smtClean="0"/>
              <a:t>Společné hry pro rodiče a prarodiče: soutěže, hry, hudba, tanec, pétanque, … </a:t>
            </a:r>
          </a:p>
          <a:p>
            <a:r>
              <a:rPr lang="cs-CZ" dirty="0" smtClean="0"/>
              <a:t>Svědectví života </a:t>
            </a:r>
          </a:p>
          <a:p>
            <a:r>
              <a:rPr lang="cs-CZ" dirty="0" smtClean="0"/>
              <a:t>Možnost přátelského popovídání a slavení  </a:t>
            </a:r>
          </a:p>
          <a:p>
            <a:r>
              <a:rPr lang="cs-CZ" dirty="0" smtClean="0"/>
              <a:t>Občerstvení</a:t>
            </a:r>
          </a:p>
          <a:p>
            <a:r>
              <a:rPr lang="cs-CZ" i="1" dirty="0" smtClean="0"/>
              <a:t>Soutěž  - sladké (Přineste z domova něco sladkého do soutěže. Nejlepší dostanou velkou cenu!)</a:t>
            </a:r>
            <a:endParaRPr lang="cs-CZ" dirty="0" smtClean="0"/>
          </a:p>
          <a:p>
            <a:r>
              <a:rPr lang="cs-CZ" dirty="0" smtClean="0"/>
              <a:t>Soutěž pro děti (cena pro nejoriginálnější oblečení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4119</TotalTime>
  <Words>100</Words>
  <Application>Microsoft Office PowerPoint</Application>
  <PresentationFormat>Předvádění na obrazovce (4:3)</PresentationFormat>
  <Paragraphs>40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Juan Provecho</dc:creator>
  <cp:lastModifiedBy>Juan Provecho</cp:lastModifiedBy>
  <cp:revision>295</cp:revision>
  <dcterms:created xsi:type="dcterms:W3CDTF">2015-05-11T22:05:34Z</dcterms:created>
  <dcterms:modified xsi:type="dcterms:W3CDTF">2015-05-14T18:49:38Z</dcterms:modified>
</cp:coreProperties>
</file>